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48" r:id="rId2"/>
    <p:sldMasterId id="2147483666" r:id="rId3"/>
  </p:sldMasterIdLst>
  <p:notesMasterIdLst>
    <p:notesMasterId r:id="rId17"/>
  </p:notesMasterIdLst>
  <p:sldIdLst>
    <p:sldId id="323" r:id="rId4"/>
    <p:sldId id="324" r:id="rId5"/>
    <p:sldId id="313" r:id="rId6"/>
    <p:sldId id="314" r:id="rId7"/>
    <p:sldId id="315" r:id="rId8"/>
    <p:sldId id="317" r:id="rId9"/>
    <p:sldId id="318" r:id="rId10"/>
    <p:sldId id="319" r:id="rId11"/>
    <p:sldId id="326" r:id="rId12"/>
    <p:sldId id="325" r:id="rId13"/>
    <p:sldId id="320" r:id="rId14"/>
    <p:sldId id="321" r:id="rId15"/>
    <p:sldId id="32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Oswald" panose="020B0604020202020204" charset="0"/>
      <p:regular r:id="rId25"/>
      <p:bold r:id="rId26"/>
    </p:embeddedFont>
    <p:embeddedFont>
      <p:font typeface="Palace Script MT" panose="030303020206070C0B05" pitchFamily="66" charset="0"/>
      <p:italic r:id="rId27"/>
    </p:embeddedFont>
    <p:embeddedFont>
      <p:font typeface="Titillium Web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DAB2F-8656-460D-A7EB-40E8C4895744}" v="462" dt="2021-12-29T06:34:58.354"/>
  </p1510:revLst>
</p1510:revInfo>
</file>

<file path=ppt/tableStyles.xml><?xml version="1.0" encoding="utf-8"?>
<a:tblStyleLst xmlns:a="http://schemas.openxmlformats.org/drawingml/2006/main" def="{2F8F1B6D-0B70-442E-93A5-EFA3323BCA69}">
  <a:tblStyle styleId="{2F8F1B6D-0B70-442E-93A5-EFA3323BCA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UY NAM 20182695" userId="1eb31ae1-447e-43e1-aab1-fcde36a92196" providerId="ADAL" clId="{2E1DAB2F-8656-460D-A7EB-40E8C4895744}"/>
    <pc:docChg chg="undo custSel addSld delSld modSld">
      <pc:chgData name="NGUYEN HUY NAM 20182695" userId="1eb31ae1-447e-43e1-aab1-fcde36a92196" providerId="ADAL" clId="{2E1DAB2F-8656-460D-A7EB-40E8C4895744}" dt="2021-12-29T06:34:58.354" v="683" actId="20577"/>
      <pc:docMkLst>
        <pc:docMk/>
      </pc:docMkLst>
      <pc:sldChg chg="add del">
        <pc:chgData name="NGUYEN HUY NAM 20182695" userId="1eb31ae1-447e-43e1-aab1-fcde36a92196" providerId="ADAL" clId="{2E1DAB2F-8656-460D-A7EB-40E8C4895744}" dt="2021-12-29T04:22:25.037" v="61" actId="47"/>
        <pc:sldMkLst>
          <pc:docMk/>
          <pc:sldMk cId="3621342131" sldId="310"/>
        </pc:sldMkLst>
      </pc:sldChg>
      <pc:sldChg chg="modSp modAnim">
        <pc:chgData name="NGUYEN HUY NAM 20182695" userId="1eb31ae1-447e-43e1-aab1-fcde36a92196" providerId="ADAL" clId="{2E1DAB2F-8656-460D-A7EB-40E8C4895744}" dt="2021-12-29T06:17:31.217" v="607" actId="5793"/>
        <pc:sldMkLst>
          <pc:docMk/>
          <pc:sldMk cId="2735750341" sldId="315"/>
        </pc:sldMkLst>
        <pc:spChg chg="mod">
          <ac:chgData name="NGUYEN HUY NAM 20182695" userId="1eb31ae1-447e-43e1-aab1-fcde36a92196" providerId="ADAL" clId="{2E1DAB2F-8656-460D-A7EB-40E8C4895744}" dt="2021-12-29T06:17:31.217" v="607" actId="5793"/>
          <ac:spMkLst>
            <pc:docMk/>
            <pc:sldMk cId="2735750341" sldId="315"/>
            <ac:spMk id="8" creationId="{EA9E61FF-2624-42F9-9C26-06706B9846D2}"/>
          </ac:spMkLst>
        </pc:spChg>
      </pc:sldChg>
      <pc:sldChg chg="modSp">
        <pc:chgData name="NGUYEN HUY NAM 20182695" userId="1eb31ae1-447e-43e1-aab1-fcde36a92196" providerId="ADAL" clId="{2E1DAB2F-8656-460D-A7EB-40E8C4895744}" dt="2021-12-29T04:30:34.085" v="208"/>
        <pc:sldMkLst>
          <pc:docMk/>
          <pc:sldMk cId="3062843785" sldId="317"/>
        </pc:sldMkLst>
        <pc:spChg chg="mod">
          <ac:chgData name="NGUYEN HUY NAM 20182695" userId="1eb31ae1-447e-43e1-aab1-fcde36a92196" providerId="ADAL" clId="{2E1DAB2F-8656-460D-A7EB-40E8C4895744}" dt="2021-12-29T04:30:34.085" v="208"/>
          <ac:spMkLst>
            <pc:docMk/>
            <pc:sldMk cId="3062843785" sldId="317"/>
            <ac:spMk id="7" creationId="{2B042C45-9D57-4C31-8B2B-68BB4E6859EF}"/>
          </ac:spMkLst>
        </pc:spChg>
      </pc:sldChg>
      <pc:sldChg chg="modSp mod">
        <pc:chgData name="NGUYEN HUY NAM 20182695" userId="1eb31ae1-447e-43e1-aab1-fcde36a92196" providerId="ADAL" clId="{2E1DAB2F-8656-460D-A7EB-40E8C4895744}" dt="2021-12-29T05:38:32.891" v="475" actId="20577"/>
        <pc:sldMkLst>
          <pc:docMk/>
          <pc:sldMk cId="2282622679" sldId="319"/>
        </pc:sldMkLst>
        <pc:spChg chg="mod">
          <ac:chgData name="NGUYEN HUY NAM 20182695" userId="1eb31ae1-447e-43e1-aab1-fcde36a92196" providerId="ADAL" clId="{2E1DAB2F-8656-460D-A7EB-40E8C4895744}" dt="2021-12-29T02:21:39.051" v="2" actId="255"/>
          <ac:spMkLst>
            <pc:docMk/>
            <pc:sldMk cId="2282622679" sldId="319"/>
            <ac:spMk id="3" creationId="{C2FFB5A7-4828-4110-A3EA-BA6B975C6F43}"/>
          </ac:spMkLst>
        </pc:spChg>
        <pc:spChg chg="mod">
          <ac:chgData name="NGUYEN HUY NAM 20182695" userId="1eb31ae1-447e-43e1-aab1-fcde36a92196" providerId="ADAL" clId="{2E1DAB2F-8656-460D-A7EB-40E8C4895744}" dt="2021-12-29T05:38:32.891" v="475" actId="20577"/>
          <ac:spMkLst>
            <pc:docMk/>
            <pc:sldMk cId="2282622679" sldId="319"/>
            <ac:spMk id="9" creationId="{B778545B-05B5-4ACE-BCE0-52293932AEA4}"/>
          </ac:spMkLst>
        </pc:spChg>
      </pc:sldChg>
      <pc:sldChg chg="addSp delSp modSp mod">
        <pc:chgData name="NGUYEN HUY NAM 20182695" userId="1eb31ae1-447e-43e1-aab1-fcde36a92196" providerId="ADAL" clId="{2E1DAB2F-8656-460D-A7EB-40E8C4895744}" dt="2021-12-29T06:27:45.258" v="673" actId="14100"/>
        <pc:sldMkLst>
          <pc:docMk/>
          <pc:sldMk cId="1237615192" sldId="320"/>
        </pc:sldMkLst>
        <pc:spChg chg="mod">
          <ac:chgData name="NGUYEN HUY NAM 20182695" userId="1eb31ae1-447e-43e1-aab1-fcde36a92196" providerId="ADAL" clId="{2E1DAB2F-8656-460D-A7EB-40E8C4895744}" dt="2021-12-29T04:27:18.402" v="155" actId="20577"/>
          <ac:spMkLst>
            <pc:docMk/>
            <pc:sldMk cId="1237615192" sldId="320"/>
            <ac:spMk id="2" creationId="{65B6071A-4C5C-4F98-BCF7-D1A539056192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3" creationId="{F7E90161-DCC7-4400-9D20-C4A29D866016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4" creationId="{23FF5016-1954-4B0E-8C8D-741D8A927830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5" creationId="{D053F528-FA03-4438-A445-429D1FCF7902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6" creationId="{7C0565E5-27DC-4BAA-B6CE-4BC86293BAD7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7" creationId="{957D620F-E3CE-44B6-98AE-5FECFAC8A828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8" creationId="{B5004F7B-3B61-4D19-A1BC-D3D3161E03F7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9" creationId="{6840107D-2188-464C-9AEF-C80860D9E2A9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10" creationId="{DF7A71F9-A59C-404D-AB14-6E025F26A750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11" creationId="{E663E2FA-69CC-49FB-9652-AD5305299D17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12" creationId="{EDCF863A-E533-48ED-8333-5F897222AE73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13" creationId="{3EDB1E62-1B5F-4A04-A2F3-390AA90C9DE4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14" creationId="{BAD243CF-24D6-4DA7-A296-9C6389C621A5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22" creationId="{93C82F3F-DA84-4BA3-A721-76E4C39A565D}"/>
          </ac:spMkLst>
        </pc:spChg>
        <pc:spChg chg="add del mod">
          <ac:chgData name="NGUYEN HUY NAM 20182695" userId="1eb31ae1-447e-43e1-aab1-fcde36a92196" providerId="ADAL" clId="{2E1DAB2F-8656-460D-A7EB-40E8C4895744}" dt="2021-12-29T04:06:22.794" v="16"/>
          <ac:spMkLst>
            <pc:docMk/>
            <pc:sldMk cId="1237615192" sldId="320"/>
            <ac:spMk id="23" creationId="{9F9F1E37-2431-41B0-9198-BB7C22BFC306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24" creationId="{78BEDC41-703A-4965-83F6-E8565B724A43}"/>
          </ac:spMkLst>
        </pc:spChg>
        <pc:spChg chg="add mod">
          <ac:chgData name="NGUYEN HUY NAM 20182695" userId="1eb31ae1-447e-43e1-aab1-fcde36a92196" providerId="ADAL" clId="{2E1DAB2F-8656-460D-A7EB-40E8C4895744}" dt="2021-12-29T04:25:21.281" v="120" actId="1076"/>
          <ac:spMkLst>
            <pc:docMk/>
            <pc:sldMk cId="1237615192" sldId="320"/>
            <ac:spMk id="25" creationId="{2A558501-C0B3-4500-B3C7-1164294741D1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26" creationId="{A094CBC0-9661-4649-81CA-85DCD56E0D3F}"/>
          </ac:spMkLst>
        </pc:spChg>
        <pc:spChg chg="add mod">
          <ac:chgData name="NGUYEN HUY NAM 20182695" userId="1eb31ae1-447e-43e1-aab1-fcde36a92196" providerId="ADAL" clId="{2E1DAB2F-8656-460D-A7EB-40E8C4895744}" dt="2021-12-29T06:21:41.462" v="621" actId="20577"/>
          <ac:spMkLst>
            <pc:docMk/>
            <pc:sldMk cId="1237615192" sldId="320"/>
            <ac:spMk id="27" creationId="{EC6206D0-96C9-4AD6-9F91-16F76B651B0F}"/>
          </ac:spMkLst>
        </pc:spChg>
        <pc:spChg chg="add mod">
          <ac:chgData name="NGUYEN HUY NAM 20182695" userId="1eb31ae1-447e-43e1-aab1-fcde36a92196" providerId="ADAL" clId="{2E1DAB2F-8656-460D-A7EB-40E8C4895744}" dt="2021-12-29T06:27:41.481" v="672" actId="1076"/>
          <ac:spMkLst>
            <pc:docMk/>
            <pc:sldMk cId="1237615192" sldId="320"/>
            <ac:spMk id="28" creationId="{800E5B44-FF00-4564-BA84-E0E655BC2882}"/>
          </ac:spMkLst>
        </pc:spChg>
        <pc:spChg chg="add mod">
          <ac:chgData name="NGUYEN HUY NAM 20182695" userId="1eb31ae1-447e-43e1-aab1-fcde36a92196" providerId="ADAL" clId="{2E1DAB2F-8656-460D-A7EB-40E8C4895744}" dt="2021-12-29T04:26:55.605" v="127" actId="20577"/>
          <ac:spMkLst>
            <pc:docMk/>
            <pc:sldMk cId="1237615192" sldId="320"/>
            <ac:spMk id="29" creationId="{E5B78D48-1B51-400B-AF57-7086C9EA9917}"/>
          </ac:spMkLst>
        </pc:spChg>
        <pc:spChg chg="add mod">
          <ac:chgData name="NGUYEN HUY NAM 20182695" userId="1eb31ae1-447e-43e1-aab1-fcde36a92196" providerId="ADAL" clId="{2E1DAB2F-8656-460D-A7EB-40E8C4895744}" dt="2021-12-29T06:27:17.528" v="669" actId="1076"/>
          <ac:spMkLst>
            <pc:docMk/>
            <pc:sldMk cId="1237615192" sldId="320"/>
            <ac:spMk id="30" creationId="{3E995C52-02E9-4EEE-A114-3AFB40EE0FF0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31" creationId="{AEBF1836-9DFE-4BE6-8A70-DC02F6923271}"/>
          </ac:spMkLst>
        </pc:spChg>
        <pc:spChg chg="add mod">
          <ac:chgData name="NGUYEN HUY NAM 20182695" userId="1eb31ae1-447e-43e1-aab1-fcde36a92196" providerId="ADAL" clId="{2E1DAB2F-8656-460D-A7EB-40E8C4895744}" dt="2021-12-29T04:23:22.995" v="88" actId="1076"/>
          <ac:spMkLst>
            <pc:docMk/>
            <pc:sldMk cId="1237615192" sldId="320"/>
            <ac:spMk id="32" creationId="{8AAD4907-44E1-4F34-A1B9-C40E691D72E4}"/>
          </ac:spMkLst>
        </pc:spChg>
        <pc:spChg chg="add mod">
          <ac:chgData name="NGUYEN HUY NAM 20182695" userId="1eb31ae1-447e-43e1-aab1-fcde36a92196" providerId="ADAL" clId="{2E1DAB2F-8656-460D-A7EB-40E8C4895744}" dt="2021-12-29T06:22:49.634" v="665" actId="20577"/>
          <ac:spMkLst>
            <pc:docMk/>
            <pc:sldMk cId="1237615192" sldId="320"/>
            <ac:spMk id="33" creationId="{6F1FB625-0C09-4B4C-B5B3-4E95FC715255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34" creationId="{EE1F87DB-58A3-4500-8229-B0AC9A4506CD}"/>
          </ac:spMkLst>
        </pc:spChg>
        <pc:spChg chg="add mod">
          <ac:chgData name="NGUYEN HUY NAM 20182695" userId="1eb31ae1-447e-43e1-aab1-fcde36a92196" providerId="ADAL" clId="{2E1DAB2F-8656-460D-A7EB-40E8C4895744}" dt="2021-12-29T06:05:36.790" v="585" actId="1076"/>
          <ac:spMkLst>
            <pc:docMk/>
            <pc:sldMk cId="1237615192" sldId="320"/>
            <ac:spMk id="35" creationId="{CA658579-1516-4CA4-9A6A-C095AA5F34C6}"/>
          </ac:spMkLst>
        </pc:spChg>
        <pc:spChg chg="add mod">
          <ac:chgData name="NGUYEN HUY NAM 20182695" userId="1eb31ae1-447e-43e1-aab1-fcde36a92196" providerId="ADAL" clId="{2E1DAB2F-8656-460D-A7EB-40E8C4895744}" dt="2021-12-29T04:23:03.635" v="84" actId="1076"/>
          <ac:spMkLst>
            <pc:docMk/>
            <pc:sldMk cId="1237615192" sldId="320"/>
            <ac:spMk id="36" creationId="{FE9EA711-9C9C-4077-8BB1-8A83E54F4FC1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37" creationId="{640AB22E-F285-404B-B368-B9F83E58BA29}"/>
          </ac:spMkLst>
        </pc:spChg>
        <pc:spChg chg="add mod">
          <ac:chgData name="NGUYEN HUY NAM 20182695" userId="1eb31ae1-447e-43e1-aab1-fcde36a92196" providerId="ADAL" clId="{2E1DAB2F-8656-460D-A7EB-40E8C4895744}" dt="2021-12-29T06:27:14.607" v="668" actId="1076"/>
          <ac:spMkLst>
            <pc:docMk/>
            <pc:sldMk cId="1237615192" sldId="320"/>
            <ac:spMk id="38" creationId="{CE0DA6A7-ECEF-4357-83CA-B8F373F115F1}"/>
          </ac:spMkLst>
        </pc:spChg>
        <pc:spChg chg="add mod">
          <ac:chgData name="NGUYEN HUY NAM 20182695" userId="1eb31ae1-447e-43e1-aab1-fcde36a92196" providerId="ADAL" clId="{2E1DAB2F-8656-460D-A7EB-40E8C4895744}" dt="2021-12-29T06:27:21.508" v="670" actId="122"/>
          <ac:spMkLst>
            <pc:docMk/>
            <pc:sldMk cId="1237615192" sldId="320"/>
            <ac:spMk id="39" creationId="{C519D6EB-AD25-4D6A-BBF2-469896A64475}"/>
          </ac:spMkLst>
        </pc:spChg>
        <pc:spChg chg="add del mod">
          <ac:chgData name="NGUYEN HUY NAM 20182695" userId="1eb31ae1-447e-43e1-aab1-fcde36a92196" providerId="ADAL" clId="{2E1DAB2F-8656-460D-A7EB-40E8C4895744}" dt="2021-12-29T04:23:44.905" v="93" actId="478"/>
          <ac:spMkLst>
            <pc:docMk/>
            <pc:sldMk cId="1237615192" sldId="320"/>
            <ac:spMk id="47" creationId="{227CD584-7F97-47DF-BBD4-1061E2C9DACB}"/>
          </ac:spMkLst>
        </pc:spChg>
        <pc:spChg chg="add mod">
          <ac:chgData name="NGUYEN HUY NAM 20182695" userId="1eb31ae1-447e-43e1-aab1-fcde36a92196" providerId="ADAL" clId="{2E1DAB2F-8656-460D-A7EB-40E8C4895744}" dt="2021-12-29T04:22:49.575" v="80" actId="1038"/>
          <ac:spMkLst>
            <pc:docMk/>
            <pc:sldMk cId="1237615192" sldId="320"/>
            <ac:spMk id="48" creationId="{4EE7F951-0044-4782-9FD0-90DFC155F505}"/>
          </ac:spMkLst>
        </pc:spChg>
        <pc:spChg chg="add del">
          <ac:chgData name="NGUYEN HUY NAM 20182695" userId="1eb31ae1-447e-43e1-aab1-fcde36a92196" providerId="ADAL" clId="{2E1DAB2F-8656-460D-A7EB-40E8C4895744}" dt="2021-12-29T04:07:08.476" v="21" actId="11529"/>
          <ac:spMkLst>
            <pc:docMk/>
            <pc:sldMk cId="1237615192" sldId="320"/>
            <ac:spMk id="49" creationId="{FB5A8A62-548A-4AA7-99D7-7209E12FA3C8}"/>
          </ac:spMkLst>
        </pc:spChg>
        <pc:spChg chg="add del">
          <ac:chgData name="NGUYEN HUY NAM 20182695" userId="1eb31ae1-447e-43e1-aab1-fcde36a92196" providerId="ADAL" clId="{2E1DAB2F-8656-460D-A7EB-40E8C4895744}" dt="2021-12-29T04:07:13.614" v="23" actId="11529"/>
          <ac:spMkLst>
            <pc:docMk/>
            <pc:sldMk cId="1237615192" sldId="320"/>
            <ac:spMk id="50" creationId="{66F2771A-61CF-4A42-AC42-E7134BB386DB}"/>
          </ac:spMkLst>
        </pc:spChg>
        <pc:spChg chg="add mod ord">
          <ac:chgData name="NGUYEN HUY NAM 20182695" userId="1eb31ae1-447e-43e1-aab1-fcde36a92196" providerId="ADAL" clId="{2E1DAB2F-8656-460D-A7EB-40E8C4895744}" dt="2021-12-29T04:22:54.323" v="81" actId="1076"/>
          <ac:spMkLst>
            <pc:docMk/>
            <pc:sldMk cId="1237615192" sldId="320"/>
            <ac:spMk id="51" creationId="{35B397BC-D278-46E0-942E-0E8827C5A634}"/>
          </ac:spMkLst>
        </pc:spChg>
        <pc:spChg chg="add mod">
          <ac:chgData name="NGUYEN HUY NAM 20182695" userId="1eb31ae1-447e-43e1-aab1-fcde36a92196" providerId="ADAL" clId="{2E1DAB2F-8656-460D-A7EB-40E8C4895744}" dt="2021-12-29T05:24:05.467" v="231" actId="1076"/>
          <ac:spMkLst>
            <pc:docMk/>
            <pc:sldMk cId="1237615192" sldId="320"/>
            <ac:spMk id="58" creationId="{5C571F73-E761-4D33-A0D1-ACA0DF23E4BF}"/>
          </ac:spMkLst>
        </pc:spChg>
        <pc:spChg chg="add mod">
          <ac:chgData name="NGUYEN HUY NAM 20182695" userId="1eb31ae1-447e-43e1-aab1-fcde36a92196" providerId="ADAL" clId="{2E1DAB2F-8656-460D-A7EB-40E8C4895744}" dt="2021-12-29T05:24:00.987" v="230" actId="1076"/>
          <ac:spMkLst>
            <pc:docMk/>
            <pc:sldMk cId="1237615192" sldId="320"/>
            <ac:spMk id="59" creationId="{A495496E-097B-4485-9870-7136C954C127}"/>
          </ac:spMkLst>
        </pc:sp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15" creationId="{2E3029FA-91A1-4835-8B15-6B2C0A27F03C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16" creationId="{6CADB908-3323-4388-A921-CBFE019F7B21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17" creationId="{C2619C01-D327-40F0-9E4B-50F29A55181B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18" creationId="{9D009199-DB87-4DA0-B70D-4CBD6AB432C2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19" creationId="{07225BA1-3774-45FE-B32A-14E292E0DFDF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20" creationId="{9FAB49C8-3CAC-4224-95C6-A35422D47A8F}"/>
          </ac:cxnSpMkLst>
        </pc:cxnChg>
        <pc:cxnChg chg="add del mod">
          <ac:chgData name="NGUYEN HUY NAM 20182695" userId="1eb31ae1-447e-43e1-aab1-fcde36a92196" providerId="ADAL" clId="{2E1DAB2F-8656-460D-A7EB-40E8C4895744}" dt="2021-12-29T04:06:22.794" v="16"/>
          <ac:cxnSpMkLst>
            <pc:docMk/>
            <pc:sldMk cId="1237615192" sldId="320"/>
            <ac:cxnSpMk id="21" creationId="{37AA5BC4-456A-4C3A-AAE3-43F037718ADB}"/>
          </ac:cxnSpMkLst>
        </pc:cxnChg>
        <pc:cxnChg chg="add mod">
          <ac:chgData name="NGUYEN HUY NAM 20182695" userId="1eb31ae1-447e-43e1-aab1-fcde36a92196" providerId="ADAL" clId="{2E1DAB2F-8656-460D-A7EB-40E8C4895744}" dt="2021-12-29T04:22:49.575" v="80" actId="1038"/>
          <ac:cxnSpMkLst>
            <pc:docMk/>
            <pc:sldMk cId="1237615192" sldId="320"/>
            <ac:cxnSpMk id="40" creationId="{8683669B-AA89-48A2-A14E-809BB6050B05}"/>
          </ac:cxnSpMkLst>
        </pc:cxnChg>
        <pc:cxnChg chg="add mod">
          <ac:chgData name="NGUYEN HUY NAM 20182695" userId="1eb31ae1-447e-43e1-aab1-fcde36a92196" providerId="ADAL" clId="{2E1DAB2F-8656-460D-A7EB-40E8C4895744}" dt="2021-12-29T04:22:49.575" v="80" actId="1038"/>
          <ac:cxnSpMkLst>
            <pc:docMk/>
            <pc:sldMk cId="1237615192" sldId="320"/>
            <ac:cxnSpMk id="41" creationId="{D707230B-B93A-458C-BDAE-C39F04C56C10}"/>
          </ac:cxnSpMkLst>
        </pc:cxnChg>
        <pc:cxnChg chg="add mod">
          <ac:chgData name="NGUYEN HUY NAM 20182695" userId="1eb31ae1-447e-43e1-aab1-fcde36a92196" providerId="ADAL" clId="{2E1DAB2F-8656-460D-A7EB-40E8C4895744}" dt="2021-12-29T06:27:45.258" v="673" actId="14100"/>
          <ac:cxnSpMkLst>
            <pc:docMk/>
            <pc:sldMk cId="1237615192" sldId="320"/>
            <ac:cxnSpMk id="42" creationId="{4A1BB21B-3FAF-402D-8FCC-100200591CC1}"/>
          </ac:cxnSpMkLst>
        </pc:cxnChg>
        <pc:cxnChg chg="add mod">
          <ac:chgData name="NGUYEN HUY NAM 20182695" userId="1eb31ae1-447e-43e1-aab1-fcde36a92196" providerId="ADAL" clId="{2E1DAB2F-8656-460D-A7EB-40E8C4895744}" dt="2021-12-29T06:27:41.481" v="672" actId="1076"/>
          <ac:cxnSpMkLst>
            <pc:docMk/>
            <pc:sldMk cId="1237615192" sldId="320"/>
            <ac:cxnSpMk id="43" creationId="{4E9E47ED-4194-45A4-9EFF-CE98A2039336}"/>
          </ac:cxnSpMkLst>
        </pc:cxnChg>
        <pc:cxnChg chg="add mod">
          <ac:chgData name="NGUYEN HUY NAM 20182695" userId="1eb31ae1-447e-43e1-aab1-fcde36a92196" providerId="ADAL" clId="{2E1DAB2F-8656-460D-A7EB-40E8C4895744}" dt="2021-12-29T04:23:26.291" v="89" actId="14100"/>
          <ac:cxnSpMkLst>
            <pc:docMk/>
            <pc:sldMk cId="1237615192" sldId="320"/>
            <ac:cxnSpMk id="44" creationId="{93CA8E36-52EC-441C-89C6-2709A93C69EA}"/>
          </ac:cxnSpMkLst>
        </pc:cxnChg>
        <pc:cxnChg chg="add mod">
          <ac:chgData name="NGUYEN HUY NAM 20182695" userId="1eb31ae1-447e-43e1-aab1-fcde36a92196" providerId="ADAL" clId="{2E1DAB2F-8656-460D-A7EB-40E8C4895744}" dt="2021-12-29T04:23:53.897" v="96" actId="14100"/>
          <ac:cxnSpMkLst>
            <pc:docMk/>
            <pc:sldMk cId="1237615192" sldId="320"/>
            <ac:cxnSpMk id="45" creationId="{079B6BD7-37E9-403E-BECF-274400C3EB95}"/>
          </ac:cxnSpMkLst>
        </pc:cxnChg>
        <pc:cxnChg chg="add mod">
          <ac:chgData name="NGUYEN HUY NAM 20182695" userId="1eb31ae1-447e-43e1-aab1-fcde36a92196" providerId="ADAL" clId="{2E1DAB2F-8656-460D-A7EB-40E8C4895744}" dt="2021-12-29T04:22:49.575" v="80" actId="1038"/>
          <ac:cxnSpMkLst>
            <pc:docMk/>
            <pc:sldMk cId="1237615192" sldId="320"/>
            <ac:cxnSpMk id="46" creationId="{69EB47DC-DFFB-4876-B0F5-E6A8B7ADF991}"/>
          </ac:cxnSpMkLst>
        </pc:cxnChg>
        <pc:cxnChg chg="add del mod">
          <ac:chgData name="NGUYEN HUY NAM 20182695" userId="1eb31ae1-447e-43e1-aab1-fcde36a92196" providerId="ADAL" clId="{2E1DAB2F-8656-460D-A7EB-40E8C4895744}" dt="2021-12-29T04:23:48.206" v="94" actId="478"/>
          <ac:cxnSpMkLst>
            <pc:docMk/>
            <pc:sldMk cId="1237615192" sldId="320"/>
            <ac:cxnSpMk id="55" creationId="{02048C25-B156-499E-B73F-16C15E2F14C6}"/>
          </ac:cxnSpMkLst>
        </pc:cxnChg>
      </pc:sldChg>
      <pc:sldChg chg="modSp mod">
        <pc:chgData name="NGUYEN HUY NAM 20182695" userId="1eb31ae1-447e-43e1-aab1-fcde36a92196" providerId="ADAL" clId="{2E1DAB2F-8656-460D-A7EB-40E8C4895744}" dt="2021-12-29T05:54:23.357" v="512"/>
        <pc:sldMkLst>
          <pc:docMk/>
          <pc:sldMk cId="3913793507" sldId="321"/>
        </pc:sldMkLst>
        <pc:spChg chg="mod">
          <ac:chgData name="NGUYEN HUY NAM 20182695" userId="1eb31ae1-447e-43e1-aab1-fcde36a92196" providerId="ADAL" clId="{2E1DAB2F-8656-460D-A7EB-40E8C4895744}" dt="2021-12-29T02:22:18.736" v="9" actId="255"/>
          <ac:spMkLst>
            <pc:docMk/>
            <pc:sldMk cId="3913793507" sldId="321"/>
            <ac:spMk id="2" creationId="{B90BE563-DA45-4530-AB5E-F778DC9691CD}"/>
          </ac:spMkLst>
        </pc:spChg>
        <pc:spChg chg="mod">
          <ac:chgData name="NGUYEN HUY NAM 20182695" userId="1eb31ae1-447e-43e1-aab1-fcde36a92196" providerId="ADAL" clId="{2E1DAB2F-8656-460D-A7EB-40E8C4895744}" dt="2021-12-29T05:54:23.357" v="512"/>
          <ac:spMkLst>
            <pc:docMk/>
            <pc:sldMk cId="3913793507" sldId="321"/>
            <ac:spMk id="4" creationId="{CE2A9A51-54F5-4906-8C47-C6E619D3EAB5}"/>
          </ac:spMkLst>
        </pc:spChg>
      </pc:sldChg>
      <pc:sldChg chg="modSp mod">
        <pc:chgData name="NGUYEN HUY NAM 20182695" userId="1eb31ae1-447e-43e1-aab1-fcde36a92196" providerId="ADAL" clId="{2E1DAB2F-8656-460D-A7EB-40E8C4895744}" dt="2021-12-29T06:16:36.516" v="605" actId="1076"/>
        <pc:sldMkLst>
          <pc:docMk/>
          <pc:sldMk cId="301541519" sldId="323"/>
        </pc:sldMkLst>
        <pc:spChg chg="mod">
          <ac:chgData name="NGUYEN HUY NAM 20182695" userId="1eb31ae1-447e-43e1-aab1-fcde36a92196" providerId="ADAL" clId="{2E1DAB2F-8656-460D-A7EB-40E8C4895744}" dt="2021-12-29T06:16:36.516" v="605" actId="1076"/>
          <ac:spMkLst>
            <pc:docMk/>
            <pc:sldMk cId="301541519" sldId="323"/>
            <ac:spMk id="2" creationId="{B4652A52-33CC-45E2-9CB4-EADCB7F89940}"/>
          </ac:spMkLst>
        </pc:spChg>
        <pc:spChg chg="mod">
          <ac:chgData name="NGUYEN HUY NAM 20182695" userId="1eb31ae1-447e-43e1-aab1-fcde36a92196" providerId="ADAL" clId="{2E1DAB2F-8656-460D-A7EB-40E8C4895744}" dt="2021-12-29T06:16:16.981" v="603" actId="122"/>
          <ac:spMkLst>
            <pc:docMk/>
            <pc:sldMk cId="301541519" sldId="323"/>
            <ac:spMk id="7" creationId="{18974DA4-E576-4C9C-94BE-3AE0B01D418E}"/>
          </ac:spMkLst>
        </pc:spChg>
      </pc:sldChg>
      <pc:sldChg chg="modSp mod">
        <pc:chgData name="NGUYEN HUY NAM 20182695" userId="1eb31ae1-447e-43e1-aab1-fcde36a92196" providerId="ADAL" clId="{2E1DAB2F-8656-460D-A7EB-40E8C4895744}" dt="2021-12-29T02:21:55.774" v="4" actId="255"/>
        <pc:sldMkLst>
          <pc:docMk/>
          <pc:sldMk cId="317441683" sldId="325"/>
        </pc:sldMkLst>
        <pc:spChg chg="mod">
          <ac:chgData name="NGUYEN HUY NAM 20182695" userId="1eb31ae1-447e-43e1-aab1-fcde36a92196" providerId="ADAL" clId="{2E1DAB2F-8656-460D-A7EB-40E8C4895744}" dt="2021-12-29T02:21:55.774" v="4" actId="255"/>
          <ac:spMkLst>
            <pc:docMk/>
            <pc:sldMk cId="317441683" sldId="325"/>
            <ac:spMk id="3" creationId="{C2FFB5A7-4828-4110-A3EA-BA6B975C6F43}"/>
          </ac:spMkLst>
        </pc:spChg>
      </pc:sldChg>
      <pc:sldChg chg="modSp mod">
        <pc:chgData name="NGUYEN HUY NAM 20182695" userId="1eb31ae1-447e-43e1-aab1-fcde36a92196" providerId="ADAL" clId="{2E1DAB2F-8656-460D-A7EB-40E8C4895744}" dt="2021-12-29T06:34:58.354" v="683" actId="20577"/>
        <pc:sldMkLst>
          <pc:docMk/>
          <pc:sldMk cId="3646016149" sldId="326"/>
        </pc:sldMkLst>
        <pc:spChg chg="mod">
          <ac:chgData name="NGUYEN HUY NAM 20182695" userId="1eb31ae1-447e-43e1-aab1-fcde36a92196" providerId="ADAL" clId="{2E1DAB2F-8656-460D-A7EB-40E8C4895744}" dt="2021-12-29T02:21:47.838" v="3" actId="255"/>
          <ac:spMkLst>
            <pc:docMk/>
            <pc:sldMk cId="3646016149" sldId="326"/>
            <ac:spMk id="3" creationId="{C2FFB5A7-4828-4110-A3EA-BA6B975C6F43}"/>
          </ac:spMkLst>
        </pc:spChg>
        <pc:spChg chg="mod">
          <ac:chgData name="NGUYEN HUY NAM 20182695" userId="1eb31ae1-447e-43e1-aab1-fcde36a92196" providerId="ADAL" clId="{2E1DAB2F-8656-460D-A7EB-40E8C4895744}" dt="2021-12-29T06:34:58.354" v="683" actId="20577"/>
          <ac:spMkLst>
            <pc:docMk/>
            <pc:sldMk cId="3646016149" sldId="326"/>
            <ac:spMk id="9" creationId="{B778545B-05B5-4ACE-BCE0-52293932AEA4}"/>
          </ac:spMkLst>
        </pc:spChg>
      </pc:sldChg>
      <pc:sldMasterChg chg="delSldLayout">
        <pc:chgData name="NGUYEN HUY NAM 20182695" userId="1eb31ae1-447e-43e1-aab1-fcde36a92196" providerId="ADAL" clId="{2E1DAB2F-8656-460D-A7EB-40E8C4895744}" dt="2021-12-29T04:22:25.037" v="61" actId="47"/>
        <pc:sldMasterMkLst>
          <pc:docMk/>
          <pc:sldMasterMk cId="3803162848" sldId="2147483666"/>
        </pc:sldMasterMkLst>
        <pc:sldLayoutChg chg="del">
          <pc:chgData name="NGUYEN HUY NAM 20182695" userId="1eb31ae1-447e-43e1-aab1-fcde36a92196" providerId="ADAL" clId="{2E1DAB2F-8656-460D-A7EB-40E8C4895744}" dt="2021-12-29T04:22:25.037" v="61" actId="47"/>
          <pc:sldLayoutMkLst>
            <pc:docMk/>
            <pc:sldMasterMk cId="3803162848" sldId="2147483666"/>
            <pc:sldLayoutMk cId="476111206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9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1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6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6" y="1197406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4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29/12/2021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62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29/12/2021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0"/>
            <a:ext cx="245970" cy="52947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0" y="500580"/>
            <a:ext cx="245970" cy="105732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0" y="1553310"/>
            <a:ext cx="245970" cy="153144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0" y="3086100"/>
            <a:ext cx="245970" cy="60399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0" y="3691440"/>
            <a:ext cx="245970" cy="145071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110" y="205200"/>
            <a:ext cx="822933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3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24000" indent="-243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80316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4" name="Rectangle 77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9B3FCA-6222-429E-A8E9-5AF40562B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2216" y="2291646"/>
            <a:ext cx="3738610" cy="639971"/>
          </a:xfrm>
          <a:noFill/>
        </p:spPr>
        <p:txBody>
          <a:bodyPr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002060"/>
                </a:solidFill>
              </a:rPr>
              <a:t>LÝ THUYẾT MẬT MÃ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DA4-E576-4C9C-94BE-3AE0B01D418E}"/>
              </a:ext>
            </a:extLst>
          </p:cNvPr>
          <p:cNvSpPr txBox="1"/>
          <p:nvPr/>
        </p:nvSpPr>
        <p:spPr>
          <a:xfrm>
            <a:off x="5272216" y="1821867"/>
            <a:ext cx="34629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>
                <a:solidFill>
                  <a:srgbClr val="002060"/>
                </a:solidFill>
              </a:rPr>
              <a:t>BÁO CÁO MÔN HỌC:</a:t>
            </a:r>
          </a:p>
        </p:txBody>
      </p:sp>
      <p:pic>
        <p:nvPicPr>
          <p:cNvPr id="26" name="Picture 4" descr="Hệ thống Quản trị Đại học Trực tuyến">
            <a:extLst>
              <a:ext uri="{FF2B5EF4-FFF2-40B4-BE49-F238E27FC236}">
                <a16:creationId xmlns:a16="http://schemas.microsoft.com/office/drawing/2014/main" id="{F21A6BE8-6436-4EC9-86A6-211269AD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75" y="70347"/>
            <a:ext cx="546578" cy="8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ện Điện tử Viễn thông, Bách Khoa Hà Nội - Home | Facebook">
            <a:extLst>
              <a:ext uri="{FF2B5EF4-FFF2-40B4-BE49-F238E27FC236}">
                <a16:creationId xmlns:a16="http://schemas.microsoft.com/office/drawing/2014/main" id="{2FDC0980-427D-41C3-A727-19E18B8A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810" y="70348"/>
            <a:ext cx="854963" cy="8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652A52-33CC-45E2-9CB4-EADCB7F89940}"/>
              </a:ext>
            </a:extLst>
          </p:cNvPr>
          <p:cNvSpPr txBox="1"/>
          <p:nvPr/>
        </p:nvSpPr>
        <p:spPr>
          <a:xfrm>
            <a:off x="6067308" y="2993375"/>
            <a:ext cx="2148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/>
              <a:t>GVHD: TS. </a:t>
            </a:r>
            <a:r>
              <a:rPr lang="en-US" sz="1100" b="1" err="1"/>
              <a:t>Hán</a:t>
            </a:r>
            <a:r>
              <a:rPr lang="en-US" sz="1100" b="1"/>
              <a:t> </a:t>
            </a:r>
            <a:r>
              <a:rPr lang="en-US" sz="1100" b="1" err="1"/>
              <a:t>Trọng</a:t>
            </a:r>
            <a:r>
              <a:rPr lang="en-US" sz="1100" b="1"/>
              <a:t> Thanh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5FEE1-5E72-4D09-A9C9-097B7C78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1072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1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51030" y="4819500"/>
            <a:ext cx="347760" cy="322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55290" y="1390770"/>
            <a:ext cx="7642080" cy="196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95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FB5A7-4828-4110-A3EA-BA6B975C6F43}"/>
              </a:ext>
            </a:extLst>
          </p:cNvPr>
          <p:cNvSpPr txBox="1"/>
          <p:nvPr/>
        </p:nvSpPr>
        <p:spPr>
          <a:xfrm>
            <a:off x="379898" y="116036"/>
            <a:ext cx="759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err="1">
                <a:solidFill>
                  <a:srgbClr val="002060"/>
                </a:solidFill>
              </a:rPr>
              <a:t>Thuật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toán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tìm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kiếm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phần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tử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nguyên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thủy</a:t>
            </a:r>
            <a:endParaRPr lang="en-US" sz="2200" b="1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8545B-05B5-4ACE-BCE0-52293932AEA4}"/>
              </a:ext>
            </a:extLst>
          </p:cNvPr>
          <p:cNvSpPr txBox="1"/>
          <p:nvPr/>
        </p:nvSpPr>
        <p:spPr>
          <a:xfrm>
            <a:off x="500484" y="825695"/>
            <a:ext cx="8143031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Đầu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Cambria Math" panose="02040503050406030204" pitchFamily="18" charset="0"/>
              </a:rPr>
              <a:t>𝟇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(n)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>
              <a:solidFill>
                <a:schemeClr val="accent3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g. Đối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>
                <a:solidFill>
                  <a:schemeClr val="accent3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4B473-8132-46AA-84FC-F03C4371A7F0}"/>
                  </a:ext>
                </a:extLst>
              </p:cNvPr>
              <p:cNvSpPr txBox="1"/>
              <p:nvPr/>
            </p:nvSpPr>
            <p:spPr>
              <a:xfrm>
                <a:off x="846630" y="2137459"/>
                <a:ext cx="7895110" cy="165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Tính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  <m:r>
                              <a:rPr lang="en-US" sz="18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18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(mod n). </a:t>
                </a:r>
              </a:p>
              <a:p>
                <a:pPr marL="285750" lvl="0" indent="-285750" algn="just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tất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cả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khác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1,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>
                  <a:solidFill>
                    <a:schemeClr val="accent3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4B473-8132-46AA-84FC-F03C4371A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0" y="2137459"/>
                <a:ext cx="7895110" cy="1651927"/>
              </a:xfrm>
              <a:prstGeom prst="rect">
                <a:avLst/>
              </a:prstGeom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ình Bầu dục 7">
            <a:extLst>
              <a:ext uri="{FF2B5EF4-FFF2-40B4-BE49-F238E27FC236}">
                <a16:creationId xmlns:a16="http://schemas.microsoft.com/office/drawing/2014/main" id="{35B397BC-D278-46E0-942E-0E8827C5A634}"/>
              </a:ext>
            </a:extLst>
          </p:cNvPr>
          <p:cNvSpPr/>
          <p:nvPr/>
        </p:nvSpPr>
        <p:spPr>
          <a:xfrm>
            <a:off x="543457" y="1144957"/>
            <a:ext cx="2203372" cy="936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071A-4C5C-4F98-BCF7-D1A539056192}"/>
              </a:ext>
            </a:extLst>
          </p:cNvPr>
          <p:cNvSpPr txBox="1"/>
          <p:nvPr/>
        </p:nvSpPr>
        <p:spPr>
          <a:xfrm>
            <a:off x="428833" y="159051"/>
            <a:ext cx="3028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rgbClr val="002060"/>
                </a:solidFill>
              </a:rPr>
              <a:t>SƠ ĐỒ THUẬT TOÁN</a:t>
            </a:r>
          </a:p>
        </p:txBody>
      </p:sp>
      <p:sp>
        <p:nvSpPr>
          <p:cNvPr id="24" name="Hình bình hành 1">
            <a:extLst>
              <a:ext uri="{FF2B5EF4-FFF2-40B4-BE49-F238E27FC236}">
                <a16:creationId xmlns:a16="http://schemas.microsoft.com/office/drawing/2014/main" id="{78BEDC41-703A-4965-83F6-E8565B724A43}"/>
              </a:ext>
            </a:extLst>
          </p:cNvPr>
          <p:cNvSpPr/>
          <p:nvPr/>
        </p:nvSpPr>
        <p:spPr>
          <a:xfrm>
            <a:off x="3161824" y="1103795"/>
            <a:ext cx="2401677" cy="85931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Chỗ dành sẵn cho Văn bản 2">
            <a:extLst>
              <a:ext uri="{FF2B5EF4-FFF2-40B4-BE49-F238E27FC236}">
                <a16:creationId xmlns:a16="http://schemas.microsoft.com/office/drawing/2014/main" id="{2A558501-C0B3-4500-B3C7-1164294741D1}"/>
              </a:ext>
            </a:extLst>
          </p:cNvPr>
          <p:cNvSpPr txBox="1">
            <a:spLocks/>
          </p:cNvSpPr>
          <p:nvPr/>
        </p:nvSpPr>
        <p:spPr>
          <a:xfrm>
            <a:off x="3215072" y="1152715"/>
            <a:ext cx="2348429" cy="78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8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>
              <a:buFont typeface="Oswald"/>
              <a:buNone/>
            </a:pP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n=1,2,4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lũy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nguyên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lũy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nguyên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Hình chữ nhật 3">
            <a:extLst>
              <a:ext uri="{FF2B5EF4-FFF2-40B4-BE49-F238E27FC236}">
                <a16:creationId xmlns:a16="http://schemas.microsoft.com/office/drawing/2014/main" id="{A094CBC0-9661-4649-81CA-85DCD56E0D3F}"/>
              </a:ext>
            </a:extLst>
          </p:cNvPr>
          <p:cNvSpPr/>
          <p:nvPr/>
        </p:nvSpPr>
        <p:spPr>
          <a:xfrm>
            <a:off x="6083993" y="1087585"/>
            <a:ext cx="2401677" cy="85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hỗ dành sẵn cho Văn bản 2">
                <a:extLst>
                  <a:ext uri="{FF2B5EF4-FFF2-40B4-BE49-F238E27FC236}">
                    <a16:creationId xmlns:a16="http://schemas.microsoft.com/office/drawing/2014/main" id="{EC6206D0-96C9-4AD6-9F91-16F76B651B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993" y="1190546"/>
                <a:ext cx="2255242" cy="61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E8BD8"/>
                  </a:buClr>
                  <a:buSzPts val="18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9pPr>
              </a:lstStyle>
              <a:p>
                <a:pPr marL="114300" indent="0" algn="just">
                  <a:buFont typeface="Oswald"/>
                  <a:buNone/>
                </a:pP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 các</a:t>
                </a:r>
                <a:r>
                  <a:rPr lang="en-US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đồng dư </a:t>
                </a:r>
                <a:r>
                  <a:rPr lang="en-US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vi-VN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vi-VN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đồng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dư </a:t>
                </a:r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endPara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Chỗ dành sẵn cho Văn bản 2">
                <a:extLst>
                  <a:ext uri="{FF2B5EF4-FFF2-40B4-BE49-F238E27FC236}">
                    <a16:creationId xmlns:a16="http://schemas.microsoft.com/office/drawing/2014/main" id="{EC6206D0-96C9-4AD6-9F91-16F76B65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993" y="1190546"/>
                <a:ext cx="2255242" cy="616771"/>
              </a:xfrm>
              <a:prstGeom prst="rect">
                <a:avLst/>
              </a:prstGeom>
              <a:blipFill>
                <a:blip r:embed="rId2"/>
                <a:stretch>
                  <a:fillRect t="-10891" r="-811" b="-198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Hình chữ nhật 5">
            <a:extLst>
              <a:ext uri="{FF2B5EF4-FFF2-40B4-BE49-F238E27FC236}">
                <a16:creationId xmlns:a16="http://schemas.microsoft.com/office/drawing/2014/main" id="{800E5B44-FF00-4564-BA84-E0E655BC2882}"/>
              </a:ext>
            </a:extLst>
          </p:cNvPr>
          <p:cNvSpPr/>
          <p:nvPr/>
        </p:nvSpPr>
        <p:spPr>
          <a:xfrm>
            <a:off x="6083993" y="2292286"/>
            <a:ext cx="2401677" cy="84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hỗ dành sẵn cho Văn bản 2">
                <a:extLst>
                  <a:ext uri="{FF2B5EF4-FFF2-40B4-BE49-F238E27FC236}">
                    <a16:creationId xmlns:a16="http://schemas.microsoft.com/office/drawing/2014/main" id="{E5B78D48-1B51-400B-AF57-7086C9EA99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3993" y="2303529"/>
                <a:ext cx="2203372" cy="61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E8BD8"/>
                  </a:buClr>
                  <a:buSzPts val="18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●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8E8BD8"/>
                  </a:buClr>
                  <a:buSzPts val="1400"/>
                  <a:buFont typeface="Oswald"/>
                  <a:buChar char="○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8E8BD8"/>
                  </a:buClr>
                  <a:buSzPts val="1400"/>
                  <a:buFont typeface="Oswald"/>
                  <a:buChar char="■"/>
                  <a:defRPr sz="1600" b="0" i="0" u="none" strike="noStrike" cap="none">
                    <a:solidFill>
                      <a:srgbClr val="8E8BD8"/>
                    </a:solidFill>
                    <a:latin typeface="Titillium Web"/>
                    <a:ea typeface="Titillium Web"/>
                    <a:cs typeface="Titillium Web"/>
                    <a:sym typeface="Titillium Web"/>
                  </a:defRPr>
                </a:lvl9pPr>
              </a:lstStyle>
              <a:p>
                <a:pPr marL="114300" indent="0">
                  <a:buNone/>
                </a:pP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</a:t>
                </a:r>
                <a:r>
                  <a:rPr lang="vi-VN" sz="14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vi-VN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vi-VN" sz="1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dưới dạng thừa số nguyên tố </a:t>
                </a:r>
                <a:endPara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indent="0" algn="ctr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𝟇(n)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endPara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hỗ dành sẵn cho Văn bản 2">
                <a:extLst>
                  <a:ext uri="{FF2B5EF4-FFF2-40B4-BE49-F238E27FC236}">
                    <a16:creationId xmlns:a16="http://schemas.microsoft.com/office/drawing/2014/main" id="{E5B78D48-1B51-400B-AF57-7086C9EA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993" y="2303529"/>
                <a:ext cx="2203372" cy="616771"/>
              </a:xfrm>
              <a:prstGeom prst="rect">
                <a:avLst/>
              </a:prstGeom>
              <a:blipFill>
                <a:blip r:embed="rId3"/>
                <a:stretch>
                  <a:fillRect t="-13861" r="-554" b="-24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hỗ dành sẵn cho Văn bản 2">
            <a:extLst>
              <a:ext uri="{FF2B5EF4-FFF2-40B4-BE49-F238E27FC236}">
                <a16:creationId xmlns:a16="http://schemas.microsoft.com/office/drawing/2014/main" id="{3E995C52-02E9-4EEE-A114-3AFB40EE0FF0}"/>
              </a:ext>
            </a:extLst>
          </p:cNvPr>
          <p:cNvSpPr txBox="1">
            <a:spLocks/>
          </p:cNvSpPr>
          <p:nvPr/>
        </p:nvSpPr>
        <p:spPr>
          <a:xfrm>
            <a:off x="1123278" y="1304788"/>
            <a:ext cx="1131179" cy="61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8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>
              <a:buFont typeface="Oswald"/>
              <a:buNone/>
            </a:pP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19">
            <a:extLst>
              <a:ext uri="{FF2B5EF4-FFF2-40B4-BE49-F238E27FC236}">
                <a16:creationId xmlns:a16="http://schemas.microsoft.com/office/drawing/2014/main" id="{AEBF1836-9DFE-4BE6-8A70-DC02F6923271}"/>
              </a:ext>
            </a:extLst>
          </p:cNvPr>
          <p:cNvSpPr txBox="1"/>
          <p:nvPr/>
        </p:nvSpPr>
        <p:spPr>
          <a:xfrm>
            <a:off x="6363087" y="3123040"/>
            <a:ext cx="895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 </a:t>
            </a:r>
            <a:r>
              <a:rPr lang="en-US" sz="140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 n</a:t>
            </a:r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Hình chữ nhật 18">
            <a:extLst>
              <a:ext uri="{FF2B5EF4-FFF2-40B4-BE49-F238E27FC236}">
                <a16:creationId xmlns:a16="http://schemas.microsoft.com/office/drawing/2014/main" id="{8AAD4907-44E1-4F34-A1B9-C40E691D72E4}"/>
              </a:ext>
            </a:extLst>
          </p:cNvPr>
          <p:cNvSpPr/>
          <p:nvPr/>
        </p:nvSpPr>
        <p:spPr>
          <a:xfrm>
            <a:off x="6083993" y="3484593"/>
            <a:ext cx="2401676" cy="936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Hộp Văn bản 22">
                <a:extLst>
                  <a:ext uri="{FF2B5EF4-FFF2-40B4-BE49-F238E27FC236}">
                    <a16:creationId xmlns:a16="http://schemas.microsoft.com/office/drawing/2014/main" id="{6F1FB625-0C09-4B4C-B5B3-4E95FC715255}"/>
                  </a:ext>
                </a:extLst>
              </p:cNvPr>
              <p:cNvSpPr txBox="1"/>
              <p:nvPr/>
            </p:nvSpPr>
            <p:spPr>
              <a:xfrm>
                <a:off x="6542167" y="3741304"/>
                <a:ext cx="1943502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sz="140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(mod n). 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Hộp Văn bản 22">
                <a:extLst>
                  <a:ext uri="{FF2B5EF4-FFF2-40B4-BE49-F238E27FC236}">
                    <a16:creationId xmlns:a16="http://schemas.microsoft.com/office/drawing/2014/main" id="{6F1FB625-0C09-4B4C-B5B3-4E95FC71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67" y="3741304"/>
                <a:ext cx="1943502" cy="435697"/>
              </a:xfrm>
              <a:prstGeom prst="rect">
                <a:avLst/>
              </a:prstGeom>
              <a:blipFill>
                <a:blip r:embed="rId4"/>
                <a:stretch>
                  <a:fillRect l="-940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Hình thoi 21">
            <a:extLst>
              <a:ext uri="{FF2B5EF4-FFF2-40B4-BE49-F238E27FC236}">
                <a16:creationId xmlns:a16="http://schemas.microsoft.com/office/drawing/2014/main" id="{EE1F87DB-58A3-4500-8229-B0AC9A4506CD}"/>
              </a:ext>
            </a:extLst>
          </p:cNvPr>
          <p:cNvSpPr/>
          <p:nvPr/>
        </p:nvSpPr>
        <p:spPr>
          <a:xfrm>
            <a:off x="3317898" y="3491802"/>
            <a:ext cx="2203372" cy="93643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ộp Văn bản 25">
            <a:extLst>
              <a:ext uri="{FF2B5EF4-FFF2-40B4-BE49-F238E27FC236}">
                <a16:creationId xmlns:a16="http://schemas.microsoft.com/office/drawing/2014/main" id="{CA658579-1516-4CA4-9A6A-C095AA5F34C6}"/>
              </a:ext>
            </a:extLst>
          </p:cNvPr>
          <p:cNvSpPr txBox="1"/>
          <p:nvPr/>
        </p:nvSpPr>
        <p:spPr>
          <a:xfrm>
            <a:off x="3754049" y="3644536"/>
            <a:ext cx="133523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+mj-lt"/>
              </a:rPr>
              <a:t>G</a:t>
            </a:r>
            <a:r>
              <a:rPr lang="vi-VN" sz="1300">
                <a:solidFill>
                  <a:schemeClr val="bg1"/>
                </a:solidFill>
                <a:latin typeface="+mj-lt"/>
              </a:rPr>
              <a:t>iá trị vừa tính </a:t>
            </a:r>
            <a:r>
              <a:rPr lang="en-US" sz="1300" err="1">
                <a:solidFill>
                  <a:schemeClr val="bg1"/>
                </a:solidFill>
                <a:latin typeface="+mj-lt"/>
              </a:rPr>
              <a:t>đồng</a:t>
            </a:r>
            <a:r>
              <a:rPr lang="en-US" sz="13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300" err="1">
                <a:solidFill>
                  <a:schemeClr val="bg1"/>
                </a:solidFill>
                <a:latin typeface="+mj-lt"/>
              </a:rPr>
              <a:t>dư</a:t>
            </a:r>
            <a:r>
              <a:rPr lang="en-US" sz="13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300" err="1">
                <a:solidFill>
                  <a:schemeClr val="bg1"/>
                </a:solidFill>
                <a:latin typeface="+mj-lt"/>
              </a:rPr>
              <a:t>với</a:t>
            </a:r>
            <a:r>
              <a:rPr lang="en-US" sz="1300">
                <a:solidFill>
                  <a:schemeClr val="bg1"/>
                </a:solidFill>
                <a:latin typeface="+mj-lt"/>
              </a:rPr>
              <a:t> 1 (mod n)</a:t>
            </a:r>
          </a:p>
        </p:txBody>
      </p:sp>
      <p:sp>
        <p:nvSpPr>
          <p:cNvPr id="36" name="Hình Bầu dục 24">
            <a:extLst>
              <a:ext uri="{FF2B5EF4-FFF2-40B4-BE49-F238E27FC236}">
                <a16:creationId xmlns:a16="http://schemas.microsoft.com/office/drawing/2014/main" id="{FE9EA711-9C9C-4077-8BB1-8A83E54F4FC1}"/>
              </a:ext>
            </a:extLst>
          </p:cNvPr>
          <p:cNvSpPr/>
          <p:nvPr/>
        </p:nvSpPr>
        <p:spPr>
          <a:xfrm>
            <a:off x="618561" y="3506628"/>
            <a:ext cx="2122695" cy="914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26">
            <a:extLst>
              <a:ext uri="{FF2B5EF4-FFF2-40B4-BE49-F238E27FC236}">
                <a16:creationId xmlns:a16="http://schemas.microsoft.com/office/drawing/2014/main" id="{640AB22E-F285-404B-B368-B9F83E58BA29}"/>
              </a:ext>
            </a:extLst>
          </p:cNvPr>
          <p:cNvSpPr/>
          <p:nvPr/>
        </p:nvSpPr>
        <p:spPr>
          <a:xfrm>
            <a:off x="3249612" y="2171153"/>
            <a:ext cx="2348429" cy="934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Chỗ dành sẵn cho Văn bản 2">
            <a:extLst>
              <a:ext uri="{FF2B5EF4-FFF2-40B4-BE49-F238E27FC236}">
                <a16:creationId xmlns:a16="http://schemas.microsoft.com/office/drawing/2014/main" id="{CE0DA6A7-ECEF-4357-83CA-B8F373F115F1}"/>
              </a:ext>
            </a:extLst>
          </p:cNvPr>
          <p:cNvSpPr txBox="1">
            <a:spLocks/>
          </p:cNvSpPr>
          <p:nvPr/>
        </p:nvSpPr>
        <p:spPr>
          <a:xfrm>
            <a:off x="3685811" y="2319627"/>
            <a:ext cx="1344919" cy="61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8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 algn="ctr">
              <a:buFont typeface="Oswald"/>
              <a:buNone/>
            </a:pP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nguyên </a:t>
            </a:r>
            <a:r>
              <a:rPr lang="vi-VN" sz="1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hỗ dành sẵn cho Văn bản 2">
            <a:extLst>
              <a:ext uri="{FF2B5EF4-FFF2-40B4-BE49-F238E27FC236}">
                <a16:creationId xmlns:a16="http://schemas.microsoft.com/office/drawing/2014/main" id="{C519D6EB-AD25-4D6A-BBF2-469896A64475}"/>
              </a:ext>
            </a:extLst>
          </p:cNvPr>
          <p:cNvSpPr txBox="1">
            <a:spLocks/>
          </p:cNvSpPr>
          <p:nvPr/>
        </p:nvSpPr>
        <p:spPr>
          <a:xfrm>
            <a:off x="957229" y="3644424"/>
            <a:ext cx="1386205" cy="61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8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 algn="ctr">
              <a:buFont typeface="Oswald"/>
              <a:buNone/>
            </a:pP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là phần tử ngu</a:t>
            </a: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ên thủy</a:t>
            </a:r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Đường kết nối Mũi tên Thẳng 30">
            <a:extLst>
              <a:ext uri="{FF2B5EF4-FFF2-40B4-BE49-F238E27FC236}">
                <a16:creationId xmlns:a16="http://schemas.microsoft.com/office/drawing/2014/main" id="{8683669B-AA89-48A2-A14E-809BB6050B05}"/>
              </a:ext>
            </a:extLst>
          </p:cNvPr>
          <p:cNvCxnSpPr>
            <a:cxnSpLocks/>
          </p:cNvCxnSpPr>
          <p:nvPr/>
        </p:nvCxnSpPr>
        <p:spPr>
          <a:xfrm flipV="1">
            <a:off x="2766136" y="1613174"/>
            <a:ext cx="487956" cy="519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Đường kết nối Mũi tên Thẳng 33">
            <a:extLst>
              <a:ext uri="{FF2B5EF4-FFF2-40B4-BE49-F238E27FC236}">
                <a16:creationId xmlns:a16="http://schemas.microsoft.com/office/drawing/2014/main" id="{D707230B-B93A-458C-BDAE-C39F04C56C1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489594" y="1517243"/>
            <a:ext cx="594399" cy="1621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Đường kết nối Mũi tên Thẳng 35">
            <a:extLst>
              <a:ext uri="{FF2B5EF4-FFF2-40B4-BE49-F238E27FC236}">
                <a16:creationId xmlns:a16="http://schemas.microsoft.com/office/drawing/2014/main" id="{4A1BB21B-3FAF-402D-8FCC-100200591CC1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flipH="1">
            <a:off x="7284831" y="3139208"/>
            <a:ext cx="1" cy="34538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Đường kết nối Mũi tên Thẳng 39">
            <a:extLst>
              <a:ext uri="{FF2B5EF4-FFF2-40B4-BE49-F238E27FC236}">
                <a16:creationId xmlns:a16="http://schemas.microsoft.com/office/drawing/2014/main" id="{4E9E47ED-4194-45A4-9EFF-CE98A2039336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7284832" y="1946901"/>
            <a:ext cx="0" cy="34538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Đường kết nối Mũi tên Thẳng 42">
            <a:extLst>
              <a:ext uri="{FF2B5EF4-FFF2-40B4-BE49-F238E27FC236}">
                <a16:creationId xmlns:a16="http://schemas.microsoft.com/office/drawing/2014/main" id="{93CA8E36-52EC-441C-89C6-2709A93C69EA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526385" y="3952810"/>
            <a:ext cx="557608" cy="634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079B6BD7-37E9-403E-BECF-274400C3EB95}"/>
              </a:ext>
            </a:extLst>
          </p:cNvPr>
          <p:cNvCxnSpPr>
            <a:cxnSpLocks/>
            <a:stCxn id="34" idx="1"/>
            <a:endCxn id="36" idx="6"/>
          </p:cNvCxnSpPr>
          <p:nvPr/>
        </p:nvCxnSpPr>
        <p:spPr>
          <a:xfrm flipH="1">
            <a:off x="2741256" y="3960019"/>
            <a:ext cx="576642" cy="380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Đường kết nối Mũi tên Thẳng 45">
            <a:extLst>
              <a:ext uri="{FF2B5EF4-FFF2-40B4-BE49-F238E27FC236}">
                <a16:creationId xmlns:a16="http://schemas.microsoft.com/office/drawing/2014/main" id="{69EB47DC-DFFB-4876-B0F5-E6A8B7ADF991}"/>
              </a:ext>
            </a:extLst>
          </p:cNvPr>
          <p:cNvCxnSpPr>
            <a:cxnSpLocks/>
            <a:stCxn id="34" idx="0"/>
            <a:endCxn id="37" idx="4"/>
          </p:cNvCxnSpPr>
          <p:nvPr/>
        </p:nvCxnSpPr>
        <p:spPr>
          <a:xfrm flipV="1">
            <a:off x="4419584" y="3105739"/>
            <a:ext cx="4243" cy="38606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hỗ dành sẵn cho Văn bản 2">
            <a:extLst>
              <a:ext uri="{FF2B5EF4-FFF2-40B4-BE49-F238E27FC236}">
                <a16:creationId xmlns:a16="http://schemas.microsoft.com/office/drawing/2014/main" id="{4EE7F951-0044-4782-9FD0-90DFC155F505}"/>
              </a:ext>
            </a:extLst>
          </p:cNvPr>
          <p:cNvSpPr txBox="1">
            <a:spLocks/>
          </p:cNvSpPr>
          <p:nvPr/>
        </p:nvSpPr>
        <p:spPr>
          <a:xfrm>
            <a:off x="4065427" y="3129430"/>
            <a:ext cx="385998" cy="36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8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●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8BD8"/>
              </a:buClr>
              <a:buSzPts val="1400"/>
              <a:buFont typeface="Oswald"/>
              <a:buChar char="○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8BD8"/>
              </a:buClr>
              <a:buSzPts val="1400"/>
              <a:buFont typeface="Oswald"/>
              <a:buChar char="■"/>
              <a:defRPr sz="1600" b="0" i="0" u="none" strike="noStrike" cap="none">
                <a:solidFill>
                  <a:srgbClr val="8E8BD8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>
              <a:buFont typeface="Oswald"/>
              <a:buNone/>
            </a:pPr>
            <a:r>
              <a:rPr lang="vi-V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571F73-E761-4D33-A0D1-ACA0DF23E4BF}"/>
              </a:ext>
            </a:extLst>
          </p:cNvPr>
          <p:cNvSpPr txBox="1"/>
          <p:nvPr/>
        </p:nvSpPr>
        <p:spPr>
          <a:xfrm>
            <a:off x="2907761" y="367041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95496E-097B-4485-9870-7136C954C127}"/>
              </a:ext>
            </a:extLst>
          </p:cNvPr>
          <p:cNvSpPr txBox="1"/>
          <p:nvPr/>
        </p:nvSpPr>
        <p:spPr>
          <a:xfrm>
            <a:off x="4414271" y="31866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3761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BE563-DA45-4530-AB5E-F778DC9691CD}"/>
              </a:ext>
            </a:extLst>
          </p:cNvPr>
          <p:cNvSpPr txBox="1"/>
          <p:nvPr/>
        </p:nvSpPr>
        <p:spPr>
          <a:xfrm>
            <a:off x="425703" y="17215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2060"/>
                </a:solidFill>
              </a:rPr>
              <a:t>VÍ DỤ MINH HỌA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2A9A51-54F5-4906-8C47-C6E619D3EAB5}"/>
                  </a:ext>
                </a:extLst>
              </p:cNvPr>
              <p:cNvSpPr txBox="1"/>
              <p:nvPr/>
            </p:nvSpPr>
            <p:spPr>
              <a:xfrm>
                <a:off x="1139380" y="1076308"/>
                <a:ext cx="7090220" cy="347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Chọn 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= 14, 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𝟇(14) = 6 = 2.3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=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 (</a:t>
                </a:r>
                <a:r>
                  <a:rPr lang="en-US" sz="2000" i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14)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200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loại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= 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13 (</a:t>
                </a:r>
                <a:r>
                  <a:rPr lang="en-US" sz="20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14),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9 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14)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thỏa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mãn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= 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13 (</a:t>
                </a:r>
                <a:r>
                  <a:rPr lang="en-US" sz="20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14),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11 (</a:t>
                </a:r>
                <a:r>
                  <a:rPr lang="en-US" sz="20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14) 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200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thỏa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mãn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= 9: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 (</a:t>
                </a:r>
                <a:r>
                  <a:rPr lang="en-US" sz="2000" i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14) 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loại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= 11: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1(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14)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loại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 = 13: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14)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1(</m:t>
                    </m:r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14)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loại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 </a:t>
                </a:r>
                <a:r>
                  <a:rPr lang="en-US" sz="200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vậy</a:t>
                </a:r>
                <a:r>
                  <a:rPr lang="en-US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5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tử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2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modulo 14. </a:t>
                </a:r>
                <a:endParaRPr lang="en-US" sz="2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2A9A51-54F5-4906-8C47-C6E619D3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80" y="1076308"/>
                <a:ext cx="7090220" cy="3473130"/>
              </a:xfrm>
              <a:prstGeom prst="rect">
                <a:avLst/>
              </a:prstGeom>
              <a:blipFill>
                <a:blip r:embed="rId2"/>
                <a:stretch>
                  <a:fillRect l="-946" t="-1230" b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79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5391038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pic>
        <p:nvPicPr>
          <p:cNvPr id="8" name="Picture 4" descr="Có thể là tác phẩm nghệ thuật">
            <a:extLst>
              <a:ext uri="{FF2B5EF4-FFF2-40B4-BE49-F238E27FC236}">
                <a16:creationId xmlns:a16="http://schemas.microsoft.com/office/drawing/2014/main" id="{C31290BD-A7D5-4725-94C1-492C52227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0" r="-1" b="-1"/>
          <a:stretch/>
        </p:blipFill>
        <p:spPr bwMode="auto">
          <a:xfrm>
            <a:off x="1" y="7"/>
            <a:ext cx="5271371" cy="5143493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9Slide.vn 2">
            <a:extLst>
              <a:ext uri="{FF2B5EF4-FFF2-40B4-BE49-F238E27FC236}">
                <a16:creationId xmlns:a16="http://schemas.microsoft.com/office/drawing/2014/main" id="{460F2964-F525-4925-8DEF-901EDE7C00DA}"/>
              </a:ext>
            </a:extLst>
          </p:cNvPr>
          <p:cNvSpPr txBox="1">
            <a:spLocks/>
          </p:cNvSpPr>
          <p:nvPr/>
        </p:nvSpPr>
        <p:spPr>
          <a:xfrm rot="19857647">
            <a:off x="5450455" y="443194"/>
            <a:ext cx="6186197" cy="110858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>
                <a:solidFill>
                  <a:schemeClr val="tx1"/>
                </a:solidFill>
                <a:latin typeface="Palace Script MT" panose="030303020206070C0B05" pitchFamily="66" charset="0"/>
              </a:rPr>
              <a:t>Thank you!</a:t>
            </a:r>
          </a:p>
        </p:txBody>
      </p:sp>
      <p:pic>
        <p:nvPicPr>
          <p:cNvPr id="10" name="9Slide.vn 12">
            <a:extLst>
              <a:ext uri="{FF2B5EF4-FFF2-40B4-BE49-F238E27FC236}">
                <a16:creationId xmlns:a16="http://schemas.microsoft.com/office/drawing/2014/main" id="{21077497-2C76-4A97-89E4-52F677FA70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700" y="1460807"/>
            <a:ext cx="2264810" cy="2556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39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4DD95A-B70C-4454-B019-211B7F5F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3587"/>
              </p:ext>
            </p:extLst>
          </p:nvPr>
        </p:nvGraphicFramePr>
        <p:xfrm>
          <a:off x="4652476" y="2202071"/>
          <a:ext cx="4491524" cy="194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762">
                  <a:extLst>
                    <a:ext uri="{9D8B030D-6E8A-4147-A177-3AD203B41FA5}">
                      <a16:colId xmlns:a16="http://schemas.microsoft.com/office/drawing/2014/main" val="2309042382"/>
                    </a:ext>
                  </a:extLst>
                </a:gridCol>
                <a:gridCol w="2245762">
                  <a:extLst>
                    <a:ext uri="{9D8B030D-6E8A-4147-A177-3AD203B41FA5}">
                      <a16:colId xmlns:a16="http://schemas.microsoft.com/office/drawing/2014/main" val="3819877068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2100" b="1" err="1">
                          <a:solidFill>
                            <a:schemeClr val="tx1"/>
                          </a:solidFill>
                        </a:rPr>
                        <a:t>Phạm</a:t>
                      </a:r>
                      <a:r>
                        <a:rPr lang="en-US" sz="21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100" b="1" err="1">
                          <a:solidFill>
                            <a:schemeClr val="tx1"/>
                          </a:solidFill>
                        </a:rPr>
                        <a:t>Ngọc</a:t>
                      </a:r>
                      <a:r>
                        <a:rPr lang="en-US" sz="21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100" b="1" err="1">
                          <a:solidFill>
                            <a:schemeClr val="tx1"/>
                          </a:solidFill>
                        </a:rPr>
                        <a:t>Lâm</a:t>
                      </a:r>
                      <a:endParaRPr lang="en-US" sz="2100" b="1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solidFill>
                            <a:schemeClr val="tx1"/>
                          </a:solidFill>
                        </a:rPr>
                        <a:t>20182628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64901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b="1"/>
                        <a:t>Nguyễn Huy Nam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20182695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194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b="1"/>
                        <a:t>Mai </a:t>
                      </a:r>
                      <a:r>
                        <a:rPr lang="en-US" sz="2100" b="1" err="1"/>
                        <a:t>Văn</a:t>
                      </a:r>
                      <a:r>
                        <a:rPr lang="en-US" sz="2100" b="1"/>
                        <a:t> </a:t>
                      </a:r>
                      <a:r>
                        <a:rPr lang="en-US" sz="2100" b="1" err="1"/>
                        <a:t>Lâm</a:t>
                      </a:r>
                      <a:endParaRPr lang="en-US" sz="2100" b="1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20182625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7711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b="1" err="1"/>
                        <a:t>Lâm</a:t>
                      </a:r>
                      <a:r>
                        <a:rPr lang="en-US" sz="2100" b="1"/>
                        <a:t> </a:t>
                      </a:r>
                      <a:r>
                        <a:rPr lang="en-US" sz="2100" b="1" err="1"/>
                        <a:t>Thị</a:t>
                      </a:r>
                      <a:r>
                        <a:rPr lang="en-US" sz="2100" b="1"/>
                        <a:t> </a:t>
                      </a:r>
                      <a:r>
                        <a:rPr lang="en-US" sz="2100" b="1" err="1"/>
                        <a:t>Hà</a:t>
                      </a:r>
                      <a:r>
                        <a:rPr lang="en-US" sz="2100" b="1"/>
                        <a:t> </a:t>
                      </a:r>
                      <a:r>
                        <a:rPr lang="en-US" sz="2100" b="1" err="1"/>
                        <a:t>Châu</a:t>
                      </a:r>
                      <a:endParaRPr lang="en-US" sz="2100" b="1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20182385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19369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endParaRPr lang="en-US" sz="2100" b="1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1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4413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9409BD-6297-433C-9C8A-3C71496A93F5}"/>
              </a:ext>
            </a:extLst>
          </p:cNvPr>
          <p:cNvSpPr txBox="1"/>
          <p:nvPr/>
        </p:nvSpPr>
        <p:spPr>
          <a:xfrm>
            <a:off x="4652476" y="1334367"/>
            <a:ext cx="39398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rgbClr val="002060"/>
                </a:solidFill>
              </a:rPr>
              <a:t>THÀNH VIÊN NHÓM 10</a:t>
            </a:r>
          </a:p>
        </p:txBody>
      </p:sp>
      <p:pic>
        <p:nvPicPr>
          <p:cNvPr id="10242" name="Picture 2" descr="Nhóm làm việc hiệu quả (Effective teamwork) là gì? Điều kiện">
            <a:extLst>
              <a:ext uri="{FF2B5EF4-FFF2-40B4-BE49-F238E27FC236}">
                <a16:creationId xmlns:a16="http://schemas.microsoft.com/office/drawing/2014/main" id="{2C3D474C-9FB2-45F4-919B-AE479F19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0" y="814911"/>
            <a:ext cx="3788909" cy="381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585BFA9-031C-41D5-AB14-01A9C1B9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6" r="24086" b="1308"/>
          <a:stretch/>
        </p:blipFill>
        <p:spPr>
          <a:xfrm>
            <a:off x="2641851" y="10"/>
            <a:ext cx="6502149" cy="514349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5F2C7-6686-45B3-B7FE-873B4C74A8DB}"/>
              </a:ext>
            </a:extLst>
          </p:cNvPr>
          <p:cNvSpPr txBox="1"/>
          <p:nvPr/>
        </p:nvSpPr>
        <p:spPr>
          <a:xfrm>
            <a:off x="278319" y="870966"/>
            <a:ext cx="4694733" cy="843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PHƯƠNG PHÁP TÌM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PHẦN TỬ NGUYÊN THỦY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FD7314-5B32-456B-8763-E6B0075BA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1653" y="2738056"/>
            <a:ext cx="2579180" cy="2405444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8663" defTabSz="914400">
              <a:spcAft>
                <a:spcPts val="450"/>
              </a:spcAft>
            </a:pPr>
            <a:r>
              <a:rPr lang="en-US" sz="1800" b="1"/>
              <a:t>ĐỊNH NGHĨA</a:t>
            </a:r>
          </a:p>
          <a:p>
            <a:pPr marL="728663" defTabSz="914400">
              <a:spcAft>
                <a:spcPts val="450"/>
              </a:spcAft>
            </a:pPr>
            <a:r>
              <a:rPr lang="en-US" sz="1800" b="1"/>
              <a:t>THUẬT TOÁN </a:t>
            </a:r>
          </a:p>
          <a:p>
            <a:pPr marL="500063" defTabSz="914400">
              <a:spcAft>
                <a:spcPts val="450"/>
              </a:spcAft>
            </a:pPr>
            <a:endParaRPr lang="en-US" sz="1800" b="1"/>
          </a:p>
          <a:p>
            <a:pPr marL="385763" defTabSz="914400">
              <a:spcAft>
                <a:spcPts val="450"/>
              </a:spcAft>
            </a:pPr>
            <a:endParaRPr lang="en-US" sz="1800" b="1"/>
          </a:p>
          <a:p>
            <a:pPr marL="385763" defTabSz="914400">
              <a:spcAft>
                <a:spcPts val="450"/>
              </a:spcAft>
            </a:pPr>
            <a:endParaRPr lang="en-US" sz="1800" b="1"/>
          </a:p>
          <a:p>
            <a:pPr marL="385763" defTabSz="914400">
              <a:spcAft>
                <a:spcPts val="450"/>
              </a:spcAft>
            </a:pPr>
            <a:endParaRPr lang="en-US" sz="1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6F5C0-3CD3-4515-AFC7-22393CEE52A3}"/>
              </a:ext>
            </a:extLst>
          </p:cNvPr>
          <p:cNvSpPr txBox="1"/>
          <p:nvPr/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30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155A6-0C5F-482D-963A-6B0A1B4D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B82CCC60-E8CD-4174-8B1A-7DF615B22EEF}" type="slidenum">
              <a:rPr lang="en-US" smtClean="0">
                <a:solidFill>
                  <a:schemeClr val="bg1"/>
                </a:solidFill>
              </a:rPr>
              <a:pPr>
                <a:spcAft>
                  <a:spcPts val="45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6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804AD-BFF7-4DCE-9231-065E7CB8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4" r="8745" b="9090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32" name="Rectangle 3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4CC4A-A99E-4E00-92CC-3CD7F7B46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3017520" cy="2403100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/>
              <a:t>ĐỊNH NGHĨA</a:t>
            </a:r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96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51030" y="4819500"/>
            <a:ext cx="347760" cy="322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55290" y="1390770"/>
            <a:ext cx="7642080" cy="196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95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E61FF-2624-42F9-9C26-06706B9846D2}"/>
                  </a:ext>
                </a:extLst>
              </p:cNvPr>
              <p:cNvSpPr txBox="1"/>
              <p:nvPr/>
            </p:nvSpPr>
            <p:spPr>
              <a:xfrm>
                <a:off x="927950" y="1215898"/>
                <a:ext cx="7369419" cy="2590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algn="just">
                  <a:buClr>
                    <a:srgbClr val="263238"/>
                  </a:buClr>
                  <a:buSzPts val="1100"/>
                  <a:buFont typeface="Wingdings" panose="05000000000000000000" pitchFamily="2" charset="2"/>
                  <a:buChar char="v"/>
                </a:pP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Trong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học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môđun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g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gọi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modulo n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nếu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mọi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n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đều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đồng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dư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lũy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thừa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g modulo n.</a:t>
                </a:r>
              </a:p>
              <a:p>
                <a:pPr lvl="0" algn="just">
                  <a:buClr>
                    <a:srgbClr val="263238"/>
                  </a:buClr>
                  <a:buSzPts val="1100"/>
                </a:pPr>
                <a:endParaRPr lang="en-US" sz="1800">
                  <a:solidFill>
                    <a:schemeClr val="accent3"/>
                  </a:solidFill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buClr>
                    <a:srgbClr val="263238"/>
                  </a:buClr>
                  <a:buSzPts val="1100"/>
                  <a:buFont typeface="Wingdings" panose="05000000000000000000" pitchFamily="2" charset="2"/>
                  <a:buChar char="v"/>
                </a:pP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Về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mặt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toán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học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, g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modulo n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khi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chỉ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khi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bất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kỳ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nào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sao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gcd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(a, n) = 1,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tồn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tại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k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sao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k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khi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đó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gọi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chỉ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hoặc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logarit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rời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rạc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g modulo n, g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còn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gọi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sinh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nhóm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nhân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 modulo n.</a:t>
                </a:r>
                <a:endParaRPr lang="vi-VN" sz="1800">
                  <a:solidFill>
                    <a:schemeClr val="accent3"/>
                  </a:solidFill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E61FF-2624-42F9-9C26-06706B984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50" y="1215898"/>
                <a:ext cx="7369419" cy="2590261"/>
              </a:xfrm>
              <a:prstGeom prst="rect">
                <a:avLst/>
              </a:prstGeom>
              <a:blipFill>
                <a:blip r:embed="rId3"/>
                <a:stretch>
                  <a:fillRect t="-1176" r="-744" b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FFB5A7-4828-4110-A3EA-BA6B975C6F43}"/>
              </a:ext>
            </a:extLst>
          </p:cNvPr>
          <p:cNvSpPr txBox="1"/>
          <p:nvPr/>
        </p:nvSpPr>
        <p:spPr>
          <a:xfrm>
            <a:off x="379898" y="116036"/>
            <a:ext cx="27738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>
                <a:solidFill>
                  <a:srgbClr val="002060"/>
                </a:solidFill>
              </a:rPr>
              <a:t>ĐỊNH NGHĨA</a:t>
            </a:r>
          </a:p>
        </p:txBody>
      </p:sp>
    </p:spTree>
    <p:extLst>
      <p:ext uri="{BB962C8B-B14F-4D97-AF65-F5344CB8AC3E}">
        <p14:creationId xmlns:p14="http://schemas.microsoft.com/office/powerpoint/2010/main" val="27357503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51030" y="4819500"/>
            <a:ext cx="347760" cy="322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55290" y="1390770"/>
            <a:ext cx="7642080" cy="196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95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FB5A7-4828-4110-A3EA-BA6B975C6F43}"/>
              </a:ext>
            </a:extLst>
          </p:cNvPr>
          <p:cNvSpPr txBox="1"/>
          <p:nvPr/>
        </p:nvSpPr>
        <p:spPr>
          <a:xfrm>
            <a:off x="379898" y="116036"/>
            <a:ext cx="27738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>
                <a:solidFill>
                  <a:srgbClr val="002060"/>
                </a:solidFill>
              </a:rPr>
              <a:t>ĐỊNH NGHĨA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042C45-9D57-4C31-8B2B-68BB4E6859EF}"/>
                  </a:ext>
                </a:extLst>
              </p:cNvPr>
              <p:cNvSpPr txBox="1"/>
              <p:nvPr/>
            </p:nvSpPr>
            <p:spPr>
              <a:xfrm>
                <a:off x="846630" y="1037964"/>
                <a:ext cx="6955965" cy="3356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07000"/>
                  </a:lnSpc>
                  <a:buFont typeface="Wingdings" panose="05000000000000000000" pitchFamily="2" charset="2"/>
                  <a:buChar char="v"/>
                </a:pP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Đặc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biệt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n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lũy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thừa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chạy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qua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tất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cả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1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đến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(n − 1).</a:t>
                </a:r>
              </a:p>
              <a:p>
                <a:pPr marL="285750" lvl="0" indent="-285750" algn="just">
                  <a:lnSpc>
                    <a:spcPct val="107000"/>
                  </a:lnSpc>
                  <a:buFont typeface="Wingdings" panose="05000000000000000000" pitchFamily="2" charset="2"/>
                  <a:buChar char="v"/>
                </a:pP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kiện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tồn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modulo n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: n = 1, 2, 4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hoặc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n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lũy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thừa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hoặc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n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2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lũy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thừa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lẻ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2.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ớ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ố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nguy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ê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3"/>
                        </a:solidFill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ố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>
                    <a:solidFill>
                      <a:schemeClr val="accent3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p≥3 và k≥1</a:t>
                </a:r>
                <a:r>
                  <a:rPr lang="en-US" sz="1800">
                    <a:solidFill>
                      <a:schemeClr val="accent3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>
                  <a:solidFill>
                    <a:schemeClr val="accent3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Gọi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g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modulo n. Theo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lý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Euler,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k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mà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≡ 1 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(mod n)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𝟇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(n).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iều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ngược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cũng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đúng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modulo n </a:t>
                </a:r>
                <a:r>
                  <a:rPr lang="en-US" sz="1800" err="1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>
                  <a:solidFill>
                    <a:schemeClr val="accent3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042C45-9D57-4C31-8B2B-68BB4E685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0" y="1037964"/>
                <a:ext cx="6955965" cy="3356560"/>
              </a:xfrm>
              <a:prstGeom prst="rect">
                <a:avLst/>
              </a:prstGeom>
              <a:blipFill>
                <a:blip r:embed="rId3"/>
                <a:stretch>
                  <a:fillRect l="-613" t="-907" r="-701" b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84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D3FF523-929F-4A67-93F7-3F88BD540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4" r="29330" b="5805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4CC4A-A99E-4E00-92CC-3CD7F7B46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3017520" cy="2403100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/>
              <a:t>THUẬT TOÁN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6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51030" y="4819500"/>
            <a:ext cx="347760" cy="322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55290" y="1390770"/>
            <a:ext cx="7642080" cy="196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95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FB5A7-4828-4110-A3EA-BA6B975C6F43}"/>
              </a:ext>
            </a:extLst>
          </p:cNvPr>
          <p:cNvSpPr txBox="1"/>
          <p:nvPr/>
        </p:nvSpPr>
        <p:spPr>
          <a:xfrm>
            <a:off x="379898" y="116036"/>
            <a:ext cx="759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err="1">
                <a:solidFill>
                  <a:srgbClr val="002060"/>
                </a:solidFill>
              </a:rPr>
              <a:t>Thuật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toán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tìm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kiếm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phần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tử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nguyên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thủy</a:t>
            </a:r>
            <a:endParaRPr lang="en-US" sz="2200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78545B-05B5-4ACE-BCE0-52293932AEA4}"/>
                  </a:ext>
                </a:extLst>
              </p:cNvPr>
              <p:cNvSpPr txBox="1"/>
              <p:nvPr/>
            </p:nvSpPr>
            <p:spPr>
              <a:xfrm>
                <a:off x="500484" y="825695"/>
                <a:ext cx="8143031" cy="341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a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bất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n,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theo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lý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Euler, ta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≡1 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Để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kiểm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tra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xem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g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tử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nguyên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hay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cần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kiểm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tra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rằng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d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hơn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𝟇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(n) </a:t>
                </a:r>
                <a:r>
                  <a:rPr lang="en-US" sz="180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!≡ 1 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.             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lý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Lagrange, ta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1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bất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nào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modulo n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ước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𝟇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(n). 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Do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nó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đủ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xác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minh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tất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cả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ước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thích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80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d | 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𝟇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(n) </a:t>
                </a:r>
                <a:r>
                  <a:rPr lang="en-US" sz="1800" err="1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rằng</a:t>
                </a:r>
                <a:r>
                  <a:rPr lang="en-US" sz="180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!≡ 1 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sz="1800">
                  <a:solidFill>
                    <a:schemeClr val="accent3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78545B-05B5-4ACE-BCE0-52293932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84" y="825695"/>
                <a:ext cx="8143031" cy="3413050"/>
              </a:xfrm>
              <a:prstGeom prst="rect">
                <a:avLst/>
              </a:prstGeom>
              <a:blipFill>
                <a:blip r:embed="rId3"/>
                <a:stretch>
                  <a:fillRect l="-449" r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51030" y="4819500"/>
            <a:ext cx="347760" cy="322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55290" y="1390770"/>
            <a:ext cx="7642080" cy="196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95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FB5A7-4828-4110-A3EA-BA6B975C6F43}"/>
              </a:ext>
            </a:extLst>
          </p:cNvPr>
          <p:cNvSpPr txBox="1"/>
          <p:nvPr/>
        </p:nvSpPr>
        <p:spPr>
          <a:xfrm>
            <a:off x="379898" y="116036"/>
            <a:ext cx="759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err="1">
                <a:solidFill>
                  <a:srgbClr val="002060"/>
                </a:solidFill>
              </a:rPr>
              <a:t>Thuật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toán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tìm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kiếm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phần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tử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nguyên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200" b="1" err="1">
                <a:solidFill>
                  <a:srgbClr val="002060"/>
                </a:solidFill>
              </a:rPr>
              <a:t>thủy</a:t>
            </a:r>
            <a:endParaRPr lang="en-US" sz="2200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78545B-05B5-4ACE-BCE0-52293932AEA4}"/>
                  </a:ext>
                </a:extLst>
              </p:cNvPr>
              <p:cNvSpPr txBox="1"/>
              <p:nvPr/>
            </p:nvSpPr>
            <p:spPr>
              <a:xfrm>
                <a:off x="500484" y="825695"/>
                <a:ext cx="8143031" cy="2124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Phân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tích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𝟇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(n)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….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, xem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xét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dạng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US" sz="18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Khi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đó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tồn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tại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j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mà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d |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d.k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800">
                  <a:solidFill>
                    <a:schemeClr val="accent3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Nếu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≡1 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80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≡1 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>
                  <a:solidFill>
                    <a:schemeClr val="accent3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78545B-05B5-4ACE-BCE0-52293932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84" y="825695"/>
                <a:ext cx="8143031" cy="2124108"/>
              </a:xfrm>
              <a:prstGeom prst="rect">
                <a:avLst/>
              </a:prstGeom>
              <a:blipFill>
                <a:blip r:embed="rId3"/>
                <a:stretch>
                  <a:fillRect l="-449" b="-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1614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ST PPT Template 2021 ( Red 16x9)" id="{ADE6FA1F-8289-41E0-A6FE-B8328D0F074A}" vid="{66A578F2-8D6B-400B-94F1-46AD1A5B4A24}"/>
    </a:ext>
  </a:extLst>
</a:theme>
</file>

<file path=ppt/theme/theme2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0F3D38"/>
      </a:accent3>
      <a:accent4>
        <a:srgbClr val="2E6E4B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</a:spPr>
      <a:bodyPr/>
      <a:lstStyle/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accent1">
            <a:tint val="50000"/>
            <a:hueOff val="0"/>
            <a:satOff val="0"/>
            <a:lumOff val="0"/>
            <a:alphaOff val="0"/>
          </a:schemeClr>
        </a:effectRef>
        <a:fontRef idx="minor">
          <a:schemeClr val="lt1">
            <a:hueOff val="0"/>
            <a:satOff val="0"/>
            <a:lumOff val="0"/>
            <a:alphaOff val="0"/>
          </a:schemeClr>
        </a:fontRef>
      </a:style>
    </a:sp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Office PowerPoint</Application>
  <PresentationFormat>On-screen Show (16:9)</PresentationFormat>
  <Paragraphs>72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Oswald</vt:lpstr>
      <vt:lpstr>Cambria Math</vt:lpstr>
      <vt:lpstr>Palace Script MT</vt:lpstr>
      <vt:lpstr>Symbol</vt:lpstr>
      <vt:lpstr>DejaVu Sans</vt:lpstr>
      <vt:lpstr>Calibri</vt:lpstr>
      <vt:lpstr>Calibri Light</vt:lpstr>
      <vt:lpstr>Times New Roman</vt:lpstr>
      <vt:lpstr>Wingdings</vt:lpstr>
      <vt:lpstr>Arial</vt:lpstr>
      <vt:lpstr>Titillium Web</vt:lpstr>
      <vt:lpstr>Office Theme</vt:lpstr>
      <vt:lpstr>Chủ đề của Office</vt:lpstr>
      <vt:lpstr>Office Theme</vt:lpstr>
      <vt:lpstr>LÝ THUYẾT MẬT MÃ</vt:lpstr>
      <vt:lpstr>PowerPoint Presentation</vt:lpstr>
      <vt:lpstr>PowerPoint Presentation</vt:lpstr>
      <vt:lpstr>ĐỊNH NGHĨA</vt:lpstr>
      <vt:lpstr>PowerPoint Presentation</vt:lpstr>
      <vt:lpstr>PowerPoint Presentation</vt:lpstr>
      <vt:lpstr>THUẬT TOÁN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PHAM NGOC LAM 20182628</cp:lastModifiedBy>
  <cp:revision>2</cp:revision>
  <dcterms:modified xsi:type="dcterms:W3CDTF">2021-12-29T16:14:57Z</dcterms:modified>
</cp:coreProperties>
</file>